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72" r:id="rId2"/>
    <p:sldId id="256" r:id="rId3"/>
    <p:sldId id="257" r:id="rId4"/>
    <p:sldId id="267" r:id="rId5"/>
    <p:sldId id="258" r:id="rId6"/>
    <p:sldId id="259" r:id="rId7"/>
    <p:sldId id="260" r:id="rId8"/>
    <p:sldId id="269" r:id="rId9"/>
    <p:sldId id="270" r:id="rId10"/>
    <p:sldId id="263" r:id="rId11"/>
    <p:sldId id="262" r:id="rId12"/>
    <p:sldId id="274" r:id="rId13"/>
    <p:sldId id="261" r:id="rId14"/>
    <p:sldId id="264" r:id="rId15"/>
    <p:sldId id="271" r:id="rId16"/>
    <p:sldId id="275" r:id="rId17"/>
    <p:sldId id="265" r:id="rId18"/>
    <p:sldId id="266" r:id="rId19"/>
    <p:sldId id="268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shri kushwaha" initials="kk" lastIdx="1" clrIdx="0">
    <p:extLst>
      <p:ext uri="{19B8F6BF-5375-455C-9EA6-DF929625EA0E}">
        <p15:presenceInfo xmlns:p15="http://schemas.microsoft.com/office/powerpoint/2012/main" userId="18fdba238fbcce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25" autoAdjust="0"/>
  </p:normalViewPr>
  <p:slideViewPr>
    <p:cSldViewPr snapToGrid="0">
      <p:cViewPr varScale="1">
        <p:scale>
          <a:sx n="86" d="100"/>
          <a:sy n="86" d="100"/>
        </p:scale>
        <p:origin x="45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7T22:53:11.283" idx="1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63CE0-BEF6-4D6A-8E08-F8A81B6CCF01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8D020-E7F0-4856-ADE6-970FB46FAE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853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69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898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691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068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739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00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68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709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4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84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09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84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2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27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75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58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30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45B70E3-6A36-445A-B868-2C2CE3E406CC}" type="datetimeFigureOut">
              <a:rPr lang="en-IN" smtClean="0"/>
              <a:t>08-05-2020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966F024-9E39-43B7-9DB9-91A61CC34B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36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dbootstrap.com/docs/jquery/navigation/footer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EE35C0-B5A0-4C23-BA93-2AFE628608AB}"/>
              </a:ext>
            </a:extLst>
          </p:cNvPr>
          <p:cNvSpPr/>
          <p:nvPr/>
        </p:nvSpPr>
        <p:spPr>
          <a:xfrm>
            <a:off x="944654" y="2995720"/>
            <a:ext cx="1030269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Full-stack Development </a:t>
            </a:r>
          </a:p>
          <a:p>
            <a:pPr algn="ctr"/>
            <a:r>
              <a:rPr lang="en-US" sz="6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Part-3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C3285-F0DC-4368-8E2F-D4DF4E5E7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32" y="361322"/>
            <a:ext cx="2213992" cy="2377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42EE8-34A2-49E7-875A-C7592903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217" y="326309"/>
            <a:ext cx="2447469" cy="2447469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32613527-9CEB-4B0A-BB5E-AA667E9C5526}"/>
              </a:ext>
            </a:extLst>
          </p:cNvPr>
          <p:cNvSpPr/>
          <p:nvPr/>
        </p:nvSpPr>
        <p:spPr>
          <a:xfrm>
            <a:off x="4884997" y="887103"/>
            <a:ext cx="1502664" cy="1325880"/>
          </a:xfrm>
          <a:prstGeom prst="math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A5E0F-23D0-45FE-97A8-4DCBC02580C9}"/>
              </a:ext>
            </a:extLst>
          </p:cNvPr>
          <p:cNvSpPr/>
          <p:nvPr/>
        </p:nvSpPr>
        <p:spPr>
          <a:xfrm>
            <a:off x="9820275" y="5948779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3216285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A2ED8-1CCD-466E-ABA4-2596BB28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EBB218-780A-45ED-9D3E-F07F0B5BEC3A}"/>
              </a:ext>
            </a:extLst>
          </p:cNvPr>
          <p:cNvSpPr/>
          <p:nvPr/>
        </p:nvSpPr>
        <p:spPr>
          <a:xfrm>
            <a:off x="3145536" y="2834640"/>
            <a:ext cx="7620000" cy="2980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931EA6-10EE-4004-8DCE-3993078E96AA}"/>
              </a:ext>
            </a:extLst>
          </p:cNvPr>
          <p:cNvSpPr/>
          <p:nvPr/>
        </p:nvSpPr>
        <p:spPr>
          <a:xfrm>
            <a:off x="6096000" y="-12192"/>
            <a:ext cx="1749552" cy="405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2956B-B3B0-4454-9F0F-632BFA394397}"/>
              </a:ext>
            </a:extLst>
          </p:cNvPr>
          <p:cNvSpPr/>
          <p:nvPr/>
        </p:nvSpPr>
        <p:spPr>
          <a:xfrm>
            <a:off x="502914" y="4334256"/>
            <a:ext cx="2020830" cy="20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5D5CFC-05BB-44F6-B993-F56CC4A05E5D}"/>
              </a:ext>
            </a:extLst>
          </p:cNvPr>
          <p:cNvSpPr/>
          <p:nvPr/>
        </p:nvSpPr>
        <p:spPr>
          <a:xfrm>
            <a:off x="9963150" y="5827776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287BC-FA99-467A-8523-590652A04F6D}"/>
              </a:ext>
            </a:extLst>
          </p:cNvPr>
          <p:cNvSpPr txBox="1"/>
          <p:nvPr/>
        </p:nvSpPr>
        <p:spPr>
          <a:xfrm>
            <a:off x="3012370" y="2929631"/>
            <a:ext cx="2663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19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65B56C-D3A7-4A5A-BADD-46A874FA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34572B-96E3-49EF-A289-AD9837E000D5}"/>
              </a:ext>
            </a:extLst>
          </p:cNvPr>
          <p:cNvSpPr/>
          <p:nvPr/>
        </p:nvSpPr>
        <p:spPr>
          <a:xfrm>
            <a:off x="710178" y="4553712"/>
            <a:ext cx="1795278" cy="237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885140-CFEF-4C0F-B02F-AB1A40638FDF}"/>
              </a:ext>
            </a:extLst>
          </p:cNvPr>
          <p:cNvSpPr/>
          <p:nvPr/>
        </p:nvSpPr>
        <p:spPr>
          <a:xfrm>
            <a:off x="3112002" y="691896"/>
            <a:ext cx="3636270" cy="1795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DAFF06-7B31-4102-B675-3FD96EE1E6B6}"/>
              </a:ext>
            </a:extLst>
          </p:cNvPr>
          <p:cNvSpPr/>
          <p:nvPr/>
        </p:nvSpPr>
        <p:spPr>
          <a:xfrm>
            <a:off x="3112002" y="3179064"/>
            <a:ext cx="80236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Create one typescript class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7F3E0-D14F-44AC-86F3-31C9C0A80250}"/>
              </a:ext>
            </a:extLst>
          </p:cNvPr>
          <p:cNvSpPr/>
          <p:nvPr/>
        </p:nvSpPr>
        <p:spPr>
          <a:xfrm>
            <a:off x="9820275" y="5786854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17020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99674-1700-44C3-8FD6-7E7AE8C74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91B88A-CB9D-47BC-8E5A-36F9A12E584D}"/>
              </a:ext>
            </a:extLst>
          </p:cNvPr>
          <p:cNvSpPr/>
          <p:nvPr/>
        </p:nvSpPr>
        <p:spPr>
          <a:xfrm>
            <a:off x="1455937" y="3693110"/>
            <a:ext cx="6445189" cy="932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BD7F2-9522-449B-BDAE-3013A59222A3}"/>
              </a:ext>
            </a:extLst>
          </p:cNvPr>
          <p:cNvSpPr/>
          <p:nvPr/>
        </p:nvSpPr>
        <p:spPr>
          <a:xfrm>
            <a:off x="1377518" y="2530136"/>
            <a:ext cx="4845729" cy="40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71B0F1-F01A-4814-9F43-64B7FCC5EC11}"/>
              </a:ext>
            </a:extLst>
          </p:cNvPr>
          <p:cNvSpPr/>
          <p:nvPr/>
        </p:nvSpPr>
        <p:spPr>
          <a:xfrm>
            <a:off x="1377518" y="1873189"/>
            <a:ext cx="3904696" cy="559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9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B7603-5AA5-44E1-BE3C-394B2EC4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5B1139-5058-4282-93BC-C0C4069D0D23}"/>
              </a:ext>
            </a:extLst>
          </p:cNvPr>
          <p:cNvSpPr/>
          <p:nvPr/>
        </p:nvSpPr>
        <p:spPr>
          <a:xfrm>
            <a:off x="627882" y="67137"/>
            <a:ext cx="1634878" cy="256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94BB8-E553-4EDF-BB11-21F2835601A1}"/>
              </a:ext>
            </a:extLst>
          </p:cNvPr>
          <p:cNvSpPr/>
          <p:nvPr/>
        </p:nvSpPr>
        <p:spPr>
          <a:xfrm>
            <a:off x="975354" y="530353"/>
            <a:ext cx="8945886" cy="482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03FFD-4514-4648-95E7-0F9EB6D001FA}"/>
              </a:ext>
            </a:extLst>
          </p:cNvPr>
          <p:cNvSpPr/>
          <p:nvPr/>
        </p:nvSpPr>
        <p:spPr>
          <a:xfrm>
            <a:off x="9782175" y="5888738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80468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9065E3-6C33-4023-892A-961B0D91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379DF4-3573-46C6-AB6E-595189804B9B}"/>
              </a:ext>
            </a:extLst>
          </p:cNvPr>
          <p:cNvSpPr/>
          <p:nvPr/>
        </p:nvSpPr>
        <p:spPr>
          <a:xfrm>
            <a:off x="3112002" y="2048256"/>
            <a:ext cx="5236470" cy="2798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F64DB8-2CFA-4075-B0B8-62E61D783707}"/>
              </a:ext>
            </a:extLst>
          </p:cNvPr>
          <p:cNvSpPr/>
          <p:nvPr/>
        </p:nvSpPr>
        <p:spPr>
          <a:xfrm>
            <a:off x="9886950" y="5824954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406679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0DF6D3-E734-4143-92B0-77E3A8D3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B14486-47F5-4FC1-A785-B18BD99EFF94}"/>
              </a:ext>
            </a:extLst>
          </p:cNvPr>
          <p:cNvSpPr/>
          <p:nvPr/>
        </p:nvSpPr>
        <p:spPr>
          <a:xfrm>
            <a:off x="7452360" y="0"/>
            <a:ext cx="2103120" cy="32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32991-E838-443E-9D47-F1A4BFAAC88A}"/>
              </a:ext>
            </a:extLst>
          </p:cNvPr>
          <p:cNvSpPr/>
          <p:nvPr/>
        </p:nvSpPr>
        <p:spPr>
          <a:xfrm>
            <a:off x="10079355" y="5767804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327242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82914-00A8-4504-BD5C-D8AD82EA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BF3EA2-B4CB-4A90-AC0F-05A4AC6F63D0}"/>
              </a:ext>
            </a:extLst>
          </p:cNvPr>
          <p:cNvSpPr/>
          <p:nvPr/>
        </p:nvSpPr>
        <p:spPr>
          <a:xfrm>
            <a:off x="4218372" y="2024109"/>
            <a:ext cx="5085425" cy="292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9EBEB4-18EF-4D83-A492-0994964401B1}"/>
              </a:ext>
            </a:extLst>
          </p:cNvPr>
          <p:cNvSpPr/>
          <p:nvPr/>
        </p:nvSpPr>
        <p:spPr>
          <a:xfrm>
            <a:off x="4218371" y="3036164"/>
            <a:ext cx="5795641" cy="932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2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1620CB-9A76-4D69-BDF1-8BCE6AFA3819}"/>
              </a:ext>
            </a:extLst>
          </p:cNvPr>
          <p:cNvSpPr/>
          <p:nvPr/>
        </p:nvSpPr>
        <p:spPr>
          <a:xfrm>
            <a:off x="128016" y="187559"/>
            <a:ext cx="765352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4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https://mdbootstrap.com/docs/jquery/navigatio</a:t>
            </a:r>
            <a:r>
              <a:rPr lang="en-IN" sz="2400" dirty="0">
                <a:solidFill>
                  <a:srgbClr val="8F8F8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n/footer/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6E323-E740-4318-B106-856F0726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008" y="736199"/>
            <a:ext cx="12192000" cy="6208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3F63D8-F0E7-4960-B1E5-D13371F815E4}"/>
              </a:ext>
            </a:extLst>
          </p:cNvPr>
          <p:cNvSpPr/>
          <p:nvPr/>
        </p:nvSpPr>
        <p:spPr>
          <a:xfrm>
            <a:off x="128016" y="100584"/>
            <a:ext cx="7799832" cy="694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A9171D-B693-4DB4-8E4D-553612CC1BBA}"/>
              </a:ext>
            </a:extLst>
          </p:cNvPr>
          <p:cNvSpPr/>
          <p:nvPr/>
        </p:nvSpPr>
        <p:spPr>
          <a:xfrm>
            <a:off x="5897880" y="3913632"/>
            <a:ext cx="2304288" cy="47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EB4AD1-DAF5-4158-AA4B-3CA085F674D9}"/>
              </a:ext>
            </a:extLst>
          </p:cNvPr>
          <p:cNvSpPr/>
          <p:nvPr/>
        </p:nvSpPr>
        <p:spPr>
          <a:xfrm>
            <a:off x="9886950" y="5891629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190067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123D2D-349C-4D46-B531-02ABE0FA3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3459F5-1BA6-487C-A094-26E4F07C1E30}"/>
              </a:ext>
            </a:extLst>
          </p:cNvPr>
          <p:cNvSpPr/>
          <p:nvPr/>
        </p:nvSpPr>
        <p:spPr>
          <a:xfrm>
            <a:off x="3584448" y="0"/>
            <a:ext cx="2304288" cy="47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89FD23-F8AF-4FFB-9534-681CC40D9175}"/>
              </a:ext>
            </a:extLst>
          </p:cNvPr>
          <p:cNvSpPr/>
          <p:nvPr/>
        </p:nvSpPr>
        <p:spPr>
          <a:xfrm>
            <a:off x="1167540" y="2967335"/>
            <a:ext cx="9856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Paste here code and you all done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8FB9A5-54FF-418B-B1D4-6533C4972E4D}"/>
              </a:ext>
            </a:extLst>
          </p:cNvPr>
          <p:cNvCxnSpPr>
            <a:cxnSpLocks/>
          </p:cNvCxnSpPr>
          <p:nvPr/>
        </p:nvCxnSpPr>
        <p:spPr>
          <a:xfrm flipH="1" flipV="1">
            <a:off x="5111496" y="365759"/>
            <a:ext cx="777240" cy="2601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B08459-C418-4111-B91C-8C2A787179D1}"/>
              </a:ext>
            </a:extLst>
          </p:cNvPr>
          <p:cNvSpPr/>
          <p:nvPr/>
        </p:nvSpPr>
        <p:spPr>
          <a:xfrm>
            <a:off x="9972675" y="5739229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15781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9FEB0-75DD-40DC-8985-9DB6AA25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607E15-01BE-4592-8D90-84EF287E1FC2}"/>
              </a:ext>
            </a:extLst>
          </p:cNvPr>
          <p:cNvSpPr/>
          <p:nvPr/>
        </p:nvSpPr>
        <p:spPr>
          <a:xfrm>
            <a:off x="6547104" y="0"/>
            <a:ext cx="2304288" cy="47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D66CB-5E17-4793-8754-BE14F2CF1C24}"/>
              </a:ext>
            </a:extLst>
          </p:cNvPr>
          <p:cNvSpPr/>
          <p:nvPr/>
        </p:nvSpPr>
        <p:spPr>
          <a:xfrm>
            <a:off x="3063240" y="502920"/>
            <a:ext cx="8266176" cy="2295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35377-C46A-4278-B79A-24E68C5FFE18}"/>
              </a:ext>
            </a:extLst>
          </p:cNvPr>
          <p:cNvSpPr/>
          <p:nvPr/>
        </p:nvSpPr>
        <p:spPr>
          <a:xfrm>
            <a:off x="9886950" y="5805904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67223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91C80E-AC0D-461E-ACAD-5E5015B94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12" y="0"/>
            <a:ext cx="12370535" cy="69584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6C47F0-06EA-4ED0-9485-0037363B1351}"/>
              </a:ext>
            </a:extLst>
          </p:cNvPr>
          <p:cNvSpPr/>
          <p:nvPr/>
        </p:nvSpPr>
        <p:spPr>
          <a:xfrm>
            <a:off x="3914775" y="2171700"/>
            <a:ext cx="6153150" cy="198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4DD0144B-08D6-4CDD-906F-8B64C7EB817F}"/>
              </a:ext>
            </a:extLst>
          </p:cNvPr>
          <p:cNvSpPr/>
          <p:nvPr/>
        </p:nvSpPr>
        <p:spPr>
          <a:xfrm>
            <a:off x="3914775" y="2823317"/>
            <a:ext cx="432903" cy="338983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35A9D2D6-99CF-4112-AF7B-1A403C40F8F4}"/>
              </a:ext>
            </a:extLst>
          </p:cNvPr>
          <p:cNvSpPr/>
          <p:nvPr/>
        </p:nvSpPr>
        <p:spPr>
          <a:xfrm>
            <a:off x="3914775" y="3494320"/>
            <a:ext cx="432903" cy="338983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B45348-3B3E-4F48-A016-31C19C1B8E81}"/>
              </a:ext>
            </a:extLst>
          </p:cNvPr>
          <p:cNvSpPr/>
          <p:nvPr/>
        </p:nvSpPr>
        <p:spPr>
          <a:xfrm>
            <a:off x="488271" y="3062796"/>
            <a:ext cx="1961965" cy="366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92F10D-3144-4D91-B535-C518C0234801}"/>
              </a:ext>
            </a:extLst>
          </p:cNvPr>
          <p:cNvSpPr/>
          <p:nvPr/>
        </p:nvSpPr>
        <p:spPr>
          <a:xfrm>
            <a:off x="10005973" y="5758279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391834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41 -0.01041 L 1.45833E-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41 -0.01042 L -2.08333E-6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A4B5F3-C238-44FA-9673-34280E84728B}"/>
              </a:ext>
            </a:extLst>
          </p:cNvPr>
          <p:cNvSpPr/>
          <p:nvPr/>
        </p:nvSpPr>
        <p:spPr>
          <a:xfrm>
            <a:off x="4257997" y="845927"/>
            <a:ext cx="367600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hank you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4C9C98-DD29-48F9-B9FA-86BBD78111A0}"/>
              </a:ext>
            </a:extLst>
          </p:cNvPr>
          <p:cNvSpPr/>
          <p:nvPr/>
        </p:nvSpPr>
        <p:spPr>
          <a:xfrm>
            <a:off x="5273261" y="1769257"/>
            <a:ext cx="164547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For</a:t>
            </a:r>
            <a:endParaRPr lang="en-US" sz="7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687DB-FB4D-4904-902B-58CDF31A2E0D}"/>
              </a:ext>
            </a:extLst>
          </p:cNvPr>
          <p:cNvSpPr/>
          <p:nvPr/>
        </p:nvSpPr>
        <p:spPr>
          <a:xfrm>
            <a:off x="2460231" y="2967335"/>
            <a:ext cx="7271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Showing your Interest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7A79DD-40E1-44A3-A204-18C4FB66E2A9}"/>
              </a:ext>
            </a:extLst>
          </p:cNvPr>
          <p:cNvSpPr/>
          <p:nvPr/>
        </p:nvSpPr>
        <p:spPr>
          <a:xfrm>
            <a:off x="6096000" y="3930568"/>
            <a:ext cx="419839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  <a:endParaRPr lang="en-US" sz="9600" b="1" cap="none" spc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9715A6-E25B-4E37-9B2E-A9BCB9E98D8E}"/>
              </a:ext>
            </a:extLst>
          </p:cNvPr>
          <p:cNvSpPr/>
          <p:nvPr/>
        </p:nvSpPr>
        <p:spPr>
          <a:xfrm>
            <a:off x="3454782" y="4423010"/>
            <a:ext cx="29551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Subscribe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476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E36C2-ACB0-42F5-94BF-E1EC0DBD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CA8494-C379-4899-BF3A-614523410885}"/>
              </a:ext>
            </a:extLst>
          </p:cNvPr>
          <p:cNvSpPr/>
          <p:nvPr/>
        </p:nvSpPr>
        <p:spPr>
          <a:xfrm>
            <a:off x="887767" y="2041865"/>
            <a:ext cx="1535837" cy="275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6C54EE-608A-4D74-9536-691B33E22444}"/>
              </a:ext>
            </a:extLst>
          </p:cNvPr>
          <p:cNvSpPr/>
          <p:nvPr/>
        </p:nvSpPr>
        <p:spPr>
          <a:xfrm>
            <a:off x="1031291" y="2317074"/>
            <a:ext cx="1809564" cy="1748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69D787-6807-439C-AAE2-C7D3410B945E}"/>
              </a:ext>
            </a:extLst>
          </p:cNvPr>
          <p:cNvCxnSpPr>
            <a:cxnSpLocks/>
          </p:cNvCxnSpPr>
          <p:nvPr/>
        </p:nvCxnSpPr>
        <p:spPr>
          <a:xfrm>
            <a:off x="213064" y="1429305"/>
            <a:ext cx="5681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F1DCEE-55AF-408F-9381-EB92EEF16E96}"/>
              </a:ext>
            </a:extLst>
          </p:cNvPr>
          <p:cNvCxnSpPr>
            <a:cxnSpLocks/>
          </p:cNvCxnSpPr>
          <p:nvPr/>
        </p:nvCxnSpPr>
        <p:spPr>
          <a:xfrm>
            <a:off x="319596" y="2180949"/>
            <a:ext cx="5681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C0C9D1B-23DA-46C3-A7F3-E99E2C3E29F5}"/>
              </a:ext>
            </a:extLst>
          </p:cNvPr>
          <p:cNvSpPr/>
          <p:nvPr/>
        </p:nvSpPr>
        <p:spPr>
          <a:xfrm>
            <a:off x="4152900" y="0"/>
            <a:ext cx="8039100" cy="6486513"/>
          </a:xfrm>
          <a:prstGeom prst="rect">
            <a:avLst/>
          </a:prstGeom>
          <a:solidFill>
            <a:srgbClr val="7F7F7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CB880-BCC4-4D93-B2FA-23F9C1E8247D}"/>
              </a:ext>
            </a:extLst>
          </p:cNvPr>
          <p:cNvSpPr/>
          <p:nvPr/>
        </p:nvSpPr>
        <p:spPr>
          <a:xfrm>
            <a:off x="9886950" y="5815429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17531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204850-5221-47F4-B77D-010520CB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F1D64A-4C76-4138-8129-EDAD3B696B6B}"/>
              </a:ext>
            </a:extLst>
          </p:cNvPr>
          <p:cNvSpPr/>
          <p:nvPr/>
        </p:nvSpPr>
        <p:spPr>
          <a:xfrm>
            <a:off x="4837176" y="0"/>
            <a:ext cx="2304288" cy="47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B4299B-3D54-4E85-85B5-26A79D6BAECE}"/>
              </a:ext>
            </a:extLst>
          </p:cNvPr>
          <p:cNvSpPr/>
          <p:nvPr/>
        </p:nvSpPr>
        <p:spPr>
          <a:xfrm>
            <a:off x="1042416" y="722376"/>
            <a:ext cx="9729216" cy="4873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8AAA2C-2650-454D-A23F-5862A51EA93E}"/>
              </a:ext>
            </a:extLst>
          </p:cNvPr>
          <p:cNvSpPr/>
          <p:nvPr/>
        </p:nvSpPr>
        <p:spPr>
          <a:xfrm>
            <a:off x="9994773" y="5811565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1405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E5769D-4916-4DFE-91AA-F2D209C4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4A061D-6E84-4ABD-B102-9123FCA9DC05}"/>
              </a:ext>
            </a:extLst>
          </p:cNvPr>
          <p:cNvSpPr/>
          <p:nvPr/>
        </p:nvSpPr>
        <p:spPr>
          <a:xfrm>
            <a:off x="9886950" y="5786854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61EBB-50B6-4D5F-A7C8-070673577667}"/>
              </a:ext>
            </a:extLst>
          </p:cNvPr>
          <p:cNvSpPr txBox="1"/>
          <p:nvPr/>
        </p:nvSpPr>
        <p:spPr>
          <a:xfrm rot="16200000">
            <a:off x="1143000" y="2266950"/>
            <a:ext cx="350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Create  all six components 1st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AE6B39-A65A-48C1-AC68-54FE260C5E7D}"/>
              </a:ext>
            </a:extLst>
          </p:cNvPr>
          <p:cNvSpPr/>
          <p:nvPr/>
        </p:nvSpPr>
        <p:spPr>
          <a:xfrm>
            <a:off x="714375" y="1610187"/>
            <a:ext cx="1996558" cy="1561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20AC2-D04D-4753-A61E-7A8D1D04A222}"/>
              </a:ext>
            </a:extLst>
          </p:cNvPr>
          <p:cNvSpPr/>
          <p:nvPr/>
        </p:nvSpPr>
        <p:spPr>
          <a:xfrm>
            <a:off x="3425308" y="699015"/>
            <a:ext cx="7833242" cy="2901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AEFCE-2D16-44D2-AAD4-C2A953D2C31B}"/>
              </a:ext>
            </a:extLst>
          </p:cNvPr>
          <p:cNvSpPr txBox="1"/>
          <p:nvPr/>
        </p:nvSpPr>
        <p:spPr>
          <a:xfrm>
            <a:off x="7781926" y="329683"/>
            <a:ext cx="9525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2 steps</a:t>
            </a:r>
          </a:p>
        </p:txBody>
      </p:sp>
    </p:spTree>
    <p:extLst>
      <p:ext uri="{BB962C8B-B14F-4D97-AF65-F5344CB8AC3E}">
        <p14:creationId xmlns:p14="http://schemas.microsoft.com/office/powerpoint/2010/main" val="358578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E2F589-D3EF-4739-A5C3-96890488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E29B4B-5529-4686-8EBD-08AACD5C0BF3}"/>
              </a:ext>
            </a:extLst>
          </p:cNvPr>
          <p:cNvSpPr/>
          <p:nvPr/>
        </p:nvSpPr>
        <p:spPr>
          <a:xfrm>
            <a:off x="639192" y="2405849"/>
            <a:ext cx="1819923" cy="1553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6EC080-A93B-468C-BF5F-03D89C9E4516}"/>
              </a:ext>
            </a:extLst>
          </p:cNvPr>
          <p:cNvSpPr/>
          <p:nvPr/>
        </p:nvSpPr>
        <p:spPr>
          <a:xfrm>
            <a:off x="3480047" y="1162975"/>
            <a:ext cx="6294268" cy="1322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7DC024-0094-4B24-8624-2EC37619A60A}"/>
              </a:ext>
            </a:extLst>
          </p:cNvPr>
          <p:cNvSpPr/>
          <p:nvPr/>
        </p:nvSpPr>
        <p:spPr>
          <a:xfrm>
            <a:off x="3773010" y="3781887"/>
            <a:ext cx="1890943" cy="1322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FE0C33-0CDF-4907-96DA-B79DCC1B2CC9}"/>
              </a:ext>
            </a:extLst>
          </p:cNvPr>
          <p:cNvSpPr/>
          <p:nvPr/>
        </p:nvSpPr>
        <p:spPr>
          <a:xfrm>
            <a:off x="9886950" y="5758279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B2291E-E286-4F38-958D-0BE78E1E679F}"/>
              </a:ext>
            </a:extLst>
          </p:cNvPr>
          <p:cNvSpPr/>
          <p:nvPr/>
        </p:nvSpPr>
        <p:spPr>
          <a:xfrm>
            <a:off x="4980373" y="0"/>
            <a:ext cx="1455937" cy="355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5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366B7-3F5B-4F05-A8DC-87A5F86F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1E15EA-1B51-4B98-81D0-7D33AE4EEE74}"/>
              </a:ext>
            </a:extLst>
          </p:cNvPr>
          <p:cNvSpPr/>
          <p:nvPr/>
        </p:nvSpPr>
        <p:spPr>
          <a:xfrm>
            <a:off x="2809875" y="1819275"/>
            <a:ext cx="6496050" cy="3648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7B19D1-1A92-4746-B918-21F5AF979EA1}"/>
              </a:ext>
            </a:extLst>
          </p:cNvPr>
          <p:cNvSpPr/>
          <p:nvPr/>
        </p:nvSpPr>
        <p:spPr>
          <a:xfrm>
            <a:off x="755898" y="3267537"/>
            <a:ext cx="1634878" cy="256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A626AD-A69D-4866-958B-866628ABB492}"/>
              </a:ext>
            </a:extLst>
          </p:cNvPr>
          <p:cNvSpPr/>
          <p:nvPr/>
        </p:nvSpPr>
        <p:spPr>
          <a:xfrm>
            <a:off x="9886950" y="5844004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8B222-0209-479E-AB39-EE4280F31352}"/>
              </a:ext>
            </a:extLst>
          </p:cNvPr>
          <p:cNvSpPr txBox="1"/>
          <p:nvPr/>
        </p:nvSpPr>
        <p:spPr>
          <a:xfrm>
            <a:off x="7000875" y="1819275"/>
            <a:ext cx="23050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For routing create routes path 1</a:t>
            </a:r>
            <a:r>
              <a:rPr lang="en-IN" baseline="30000" dirty="0"/>
              <a:t>st</a:t>
            </a:r>
            <a:r>
              <a:rPr lang="en-IN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BC9289-D972-4ECB-B192-BF26C4301533}"/>
              </a:ext>
            </a:extLst>
          </p:cNvPr>
          <p:cNvSpPr/>
          <p:nvPr/>
        </p:nvSpPr>
        <p:spPr>
          <a:xfrm>
            <a:off x="3014432" y="2009775"/>
            <a:ext cx="3910243" cy="542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68C3-2D6D-4E80-AD49-A2C8501C437E}"/>
              </a:ext>
            </a:extLst>
          </p:cNvPr>
          <p:cNvSpPr/>
          <p:nvPr/>
        </p:nvSpPr>
        <p:spPr>
          <a:xfrm>
            <a:off x="2886076" y="4724399"/>
            <a:ext cx="3371849" cy="542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6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7D597-0E75-452A-94BB-CFAA4AFE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9E4BF2-B097-4205-9DF1-7F5A23F680E6}"/>
              </a:ext>
            </a:extLst>
          </p:cNvPr>
          <p:cNvSpPr/>
          <p:nvPr/>
        </p:nvSpPr>
        <p:spPr>
          <a:xfrm>
            <a:off x="7525512" y="0"/>
            <a:ext cx="1773936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13CA01-59D1-4D9E-8CBE-F79A3E826035}"/>
              </a:ext>
            </a:extLst>
          </p:cNvPr>
          <p:cNvSpPr/>
          <p:nvPr/>
        </p:nvSpPr>
        <p:spPr>
          <a:xfrm>
            <a:off x="7187378" y="1074527"/>
            <a:ext cx="2133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Part-1 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B17D0-DF09-4B4D-93E5-57BEB6F3D4C6}"/>
              </a:ext>
            </a:extLst>
          </p:cNvPr>
          <p:cNvSpPr/>
          <p:nvPr/>
        </p:nvSpPr>
        <p:spPr>
          <a:xfrm>
            <a:off x="9886950" y="5872579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297790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C71EB8-091C-41B8-9064-06DB806A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51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D68091-E375-47C1-BB46-07FC83C4B7FA}"/>
              </a:ext>
            </a:extLst>
          </p:cNvPr>
          <p:cNvSpPr/>
          <p:nvPr/>
        </p:nvSpPr>
        <p:spPr>
          <a:xfrm>
            <a:off x="3157183" y="2967335"/>
            <a:ext cx="58776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Part-1 continuation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0C0145-D16B-41F6-AEA1-B777D3849858}"/>
              </a:ext>
            </a:extLst>
          </p:cNvPr>
          <p:cNvSpPr/>
          <p:nvPr/>
        </p:nvSpPr>
        <p:spPr>
          <a:xfrm>
            <a:off x="9801225" y="5805904"/>
            <a:ext cx="23050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i4java</a:t>
            </a:r>
          </a:p>
        </p:txBody>
      </p:sp>
    </p:spTree>
    <p:extLst>
      <p:ext uri="{BB962C8B-B14F-4D97-AF65-F5344CB8AC3E}">
        <p14:creationId xmlns:p14="http://schemas.microsoft.com/office/powerpoint/2010/main" val="7681779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341</TotalTime>
  <Words>71</Words>
  <Application>Microsoft Office PowerPoint</Application>
  <PresentationFormat>Widescreen</PresentationFormat>
  <Paragraphs>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keshri kushwaha</dc:creator>
  <cp:lastModifiedBy>keshri kushwaha</cp:lastModifiedBy>
  <cp:revision>41</cp:revision>
  <dcterms:created xsi:type="dcterms:W3CDTF">2020-05-06T09:37:38Z</dcterms:created>
  <dcterms:modified xsi:type="dcterms:W3CDTF">2020-05-08T11:02:04Z</dcterms:modified>
</cp:coreProperties>
</file>